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3551BA2-8E52-4938-8D99-72854892192C}" type="datetimeFigureOut">
              <a:rPr lang="en-GB" smtClean="0"/>
              <a:pPr/>
              <a:t>08/02/2023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1A9D585-895F-4BE2-81C2-818D4D0E356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3240360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</a:rPr>
              <a:t>Types of academic texts</a:t>
            </a:r>
            <a:endParaRPr lang="en-GB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798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2093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/>
          </a:p>
          <a:p>
            <a:pPr marL="0" indent="0" algn="just"/>
            <a:endParaRPr lang="en-GB" dirty="0"/>
          </a:p>
          <a:p>
            <a:pPr marL="0" indent="0" algn="just"/>
            <a:r>
              <a:rPr lang="en-GB" dirty="0">
                <a:solidFill>
                  <a:schemeClr val="tx1"/>
                </a:solidFill>
              </a:rPr>
              <a:t> there are various types of them</a:t>
            </a:r>
          </a:p>
          <a:p>
            <a:pPr marL="0" indent="0" algn="just"/>
            <a:r>
              <a:rPr lang="en-GB" dirty="0">
                <a:solidFill>
                  <a:schemeClr val="tx1"/>
                </a:solidFill>
              </a:rPr>
              <a:t> they are meant for different purposes</a:t>
            </a:r>
          </a:p>
          <a:p>
            <a:pPr marL="0" indent="0" algn="just"/>
            <a:r>
              <a:rPr lang="en-GB" dirty="0">
                <a:solidFill>
                  <a:schemeClr val="tx1"/>
                </a:solidFill>
              </a:rPr>
              <a:t> they are written in different ways</a:t>
            </a:r>
          </a:p>
          <a:p>
            <a:pPr marL="0" indent="0" algn="just"/>
            <a:r>
              <a:rPr lang="en-GB" dirty="0">
                <a:solidFill>
                  <a:schemeClr val="tx1"/>
                </a:solidFill>
              </a:rPr>
              <a:t> they are used in different ways </a:t>
            </a:r>
          </a:p>
          <a:p>
            <a:pPr marL="0" indent="0" algn="just"/>
            <a:r>
              <a:rPr lang="en-GB" dirty="0">
                <a:solidFill>
                  <a:schemeClr val="tx1"/>
                </a:solidFill>
              </a:rPr>
              <a:t> they are referred differently</a:t>
            </a:r>
          </a:p>
          <a:p>
            <a:pPr marL="0" indent="0" algn="just"/>
            <a:endParaRPr lang="en-GB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408372"/>
            <a:ext cx="8322336" cy="107641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tx1"/>
                </a:solidFill>
              </a:rPr>
              <a:t>One should recognize types of academic texts  since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35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some types of The most popular academic texts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b="1" dirty="0">
                <a:solidFill>
                  <a:schemeClr val="tx1"/>
                </a:solidFill>
              </a:rPr>
              <a:t>Article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the published article presents the results of research in a certain area 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it claims, proves, argues, implies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aims influencing the academic community by offering concepts and methods to use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>
                <a:solidFill>
                  <a:schemeClr val="tx1"/>
                </a:solidFill>
              </a:rPr>
              <a:t>Conference paper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presentation of a conference paper precedes the publication of a journal article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edited later for journal publication, taking into consideration the feedback from peers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53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some types of The most popular academic texts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b="1" dirty="0">
                <a:solidFill>
                  <a:schemeClr val="tx1"/>
                </a:solidFill>
              </a:rPr>
              <a:t>Proposal 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proposes a research or development project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preliminary demonstration of the thesis, giving its overview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correcting the work in accordance with the remarks taken from the professors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>
                <a:solidFill>
                  <a:schemeClr val="tx1"/>
                </a:solidFill>
              </a:rPr>
              <a:t>Dissertation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Long essay presenting a substantial volume of work, involving study and research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US" b="1" dirty="0">
                <a:solidFill>
                  <a:schemeClr val="tx1"/>
                </a:solidFill>
              </a:rPr>
              <a:t>Thesis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 substantial volume of work, completed over a number of years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contribution to the research area</a:t>
            </a:r>
          </a:p>
        </p:txBody>
      </p:sp>
    </p:spTree>
    <p:extLst>
      <p:ext uri="{BB962C8B-B14F-4D97-AF65-F5344CB8AC3E}">
        <p14:creationId xmlns:p14="http://schemas.microsoft.com/office/powerpoint/2010/main" val="113153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Style of the presentation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Formal, impersonal, objective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Cautious language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Technical vocabulary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Structure according to genre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Analytical and critical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References to other writers’ publications</a:t>
            </a:r>
          </a:p>
        </p:txBody>
      </p:sp>
    </p:spTree>
    <p:extLst>
      <p:ext uri="{BB962C8B-B14F-4D97-AF65-F5344CB8AC3E}">
        <p14:creationId xmlns:p14="http://schemas.microsoft.com/office/powerpoint/2010/main" val="113153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Errors in written scientific papers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not paying enough time and attention to drafting  and proofreading stages before submitting the paper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not corresponding the outline and the style of the academic text to its type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plagiarism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not using sources correctly (citations and references etc.)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writing in passive and using personal pronouns</a:t>
            </a:r>
          </a:p>
        </p:txBody>
      </p:sp>
    </p:spTree>
    <p:extLst>
      <p:ext uri="{BB962C8B-B14F-4D97-AF65-F5344CB8AC3E}">
        <p14:creationId xmlns:p14="http://schemas.microsoft.com/office/powerpoint/2010/main" val="1131535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254</TotalTime>
  <Words>259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Book Antiqua</vt:lpstr>
      <vt:lpstr>Century Gothic</vt:lpstr>
      <vt:lpstr>Apothecary</vt:lpstr>
      <vt:lpstr>Types of academic texts</vt:lpstr>
      <vt:lpstr>One should recognize types of academic texts  since </vt:lpstr>
      <vt:lpstr>some types of The most popular academic texts</vt:lpstr>
      <vt:lpstr>some types of The most popular academic texts</vt:lpstr>
      <vt:lpstr>Style of the presentation</vt:lpstr>
      <vt:lpstr>Errors in written scientific papers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BRANCHES OF LINGUISTICS</dc:title>
  <dc:creator>Nidz</dc:creator>
  <cp:lastModifiedBy>Кажибекова Айым</cp:lastModifiedBy>
  <cp:revision>30</cp:revision>
  <dcterms:created xsi:type="dcterms:W3CDTF">2014-03-23T08:43:14Z</dcterms:created>
  <dcterms:modified xsi:type="dcterms:W3CDTF">2023-02-08T10:26:29Z</dcterms:modified>
</cp:coreProperties>
</file>